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5" r:id="rId2"/>
    <p:sldId id="277" r:id="rId3"/>
    <p:sldId id="281" r:id="rId4"/>
    <p:sldId id="282" r:id="rId5"/>
    <p:sldId id="283" r:id="rId6"/>
    <p:sldId id="287" r:id="rId7"/>
    <p:sldId id="288" r:id="rId8"/>
    <p:sldId id="285" r:id="rId9"/>
    <p:sldId id="276" r:id="rId10"/>
    <p:sldId id="278" r:id="rId11"/>
    <p:sldId id="280" r:id="rId12"/>
    <p:sldId id="279" r:id="rId13"/>
    <p:sldId id="284" r:id="rId14"/>
    <p:sldId id="289" r:id="rId15"/>
    <p:sldId id="290" r:id="rId16"/>
    <p:sldId id="28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한글버전" id="{F0A9D079-9ACE-4344-8558-526C1CEE260D}">
          <p14:sldIdLst>
            <p14:sldId id="275"/>
            <p14:sldId id="277"/>
            <p14:sldId id="281"/>
            <p14:sldId id="282"/>
            <p14:sldId id="283"/>
            <p14:sldId id="287"/>
            <p14:sldId id="288"/>
            <p14:sldId id="285"/>
          </p14:sldIdLst>
        </p14:section>
        <p14:section name="영어버전" id="{5FBEDF91-1814-5F4C-B712-A1641E50F9DA}">
          <p14:sldIdLst>
            <p14:sldId id="276"/>
            <p14:sldId id="278"/>
            <p14:sldId id="280"/>
            <p14:sldId id="279"/>
            <p14:sldId id="284"/>
            <p14:sldId id="289"/>
            <p14:sldId id="290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1F6EA-71EC-E440-A076-EAEBAA433AFC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C5D24-1B9D-1C47-9DB2-47E4431829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45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5D24-1B9D-1C47-9DB2-47E44318296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6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5D24-1B9D-1C47-9DB2-47E44318296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917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BE969-C2C4-E745-B508-2CF5AB064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694E04-03D8-D64B-BAF5-D6618F420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12586-6D0F-9548-9C51-BAEAA27C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F0C1B-91ED-744D-A2D7-2388CD405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DCFE1-DC12-5F4B-B027-C9CE7698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39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22D40-F7D2-AE43-AB65-397098B5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D7BDA3-0934-394D-AEF0-2827A1F74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2B38F-BD42-E744-95ED-B5223588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23C64-9E60-494F-9187-AEF5BB6D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4C613-58BE-654E-99AA-98A47995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471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A7D99A-322D-B74E-9207-BE6402083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C7DDC6-D2F2-9F4E-BD3B-5EEDD4D0F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2112A-AADD-BB4F-A527-3160A41A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094CB-EDCB-3746-BFCD-64A0BCCB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6BD0A-7DCB-BE48-B56D-8AE5E239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4009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F4FCA-7BE8-0146-91E5-797EA521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C9459-A9CD-1047-A855-E11B9961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D84956-CEC2-EA4C-A29E-34EED7A8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48638B-EE58-D647-973E-5DC994E8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B15FF-6901-1B4E-A466-49E4926D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16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BE019-ADED-C345-89F4-D429E264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78DDFE-A8C4-F84E-B972-E4FB10E8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A038C-0CA6-8249-87F8-CF9FC3135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708759-C7A3-F547-AA13-FF24A5326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DB08A-5E91-6743-B262-74CCA4F6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159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5F7EA-A9E3-0B44-9ED4-2A9E6074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D5730-0F8C-F645-A457-88227A721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F7DC-C446-8D4A-8A1C-E1FD11AC5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452EA-014A-7B4F-A12C-5871CBF5E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5A7262-47EE-E24E-86B5-44961050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5EBBA-2344-2E4E-9CB8-A7AEB9CA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43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CE31E-07FD-9143-9631-ED24C6C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8D4477-1CC2-A24B-ACCC-719A5B5B2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FFDAAA-C277-E84A-AEA6-126F837F4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70883F-1E00-B94A-AE8D-A57BB6BAC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F16F6D-F221-4547-9F96-9B3F6A90F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03BB0D-E4BB-B547-B39D-CC11CC3B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CB1DE0-B7C5-EF43-892F-14BE5C25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E879EA-A8C7-794D-BFE2-544B8D45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218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FB9D9-DE5F-EC49-B39F-8F6EC16C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510CCB-D626-144E-9847-F3C78DC7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5B5925-C1AC-4A40-A8F9-AF938449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AC1BCB-D81F-604C-8F93-0735900F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1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CDB0F8-2E18-2B4B-987C-C3B6CB80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0A355F-2874-4E42-BF5E-6715E811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3AC6F-9A80-0D48-93B9-189D98AD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6661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B30C3-6289-AA46-AF61-0E7DB21E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3E4D0-10D7-2D46-BD89-2ABF50F4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86840A-71D8-264F-969D-6ABB2592C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4B16B3-5678-4D4A-9B32-165D1D9B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9D744-3F0C-C546-8D0C-B3182351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BBDB53-3059-F240-9FEE-0F46A70E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959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64573-1BE0-654A-9711-4646DDE2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96EDBD-9A67-3D47-91C9-9DEF9EA9F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8DADF4-AB61-7045-994E-A215B7D51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D940C6-BFA9-F14B-9BB8-2003393C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5155BE-2D6E-FC4C-8C89-80C8235C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A7D289-561C-A04E-A3E5-C9DA0D39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182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AC858E-D77F-CF4A-B111-BEF0F7C0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73B62-7C02-FF4C-8E87-D2E3A7781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CA316-D961-AC4A-BA51-41A8DF5D9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878C0-3F8C-6F4C-BFED-970C0AAE72F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F9EE2-8A5E-184D-B7C9-2D911E6AD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5B908-BC22-204F-9DB4-B2D9AFD49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582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테이블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한글버전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670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3410E-EE87-8346-82B4-B894D67F3018}"/>
              </a:ext>
            </a:extLst>
          </p:cNvPr>
          <p:cNvSpPr txBox="1"/>
          <p:nvPr/>
        </p:nvSpPr>
        <p:spPr>
          <a:xfrm>
            <a:off x="430925" y="18247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table_00.png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AD8ED1-8D5C-CA45-8421-4908669CEBCB}"/>
              </a:ext>
            </a:extLst>
          </p:cNvPr>
          <p:cNvGrpSpPr/>
          <p:nvPr/>
        </p:nvGrpSpPr>
        <p:grpSpPr>
          <a:xfrm>
            <a:off x="356571" y="551802"/>
            <a:ext cx="11478858" cy="5760000"/>
            <a:chOff x="356571" y="551802"/>
            <a:chExt cx="11478858" cy="5760000"/>
          </a:xfrm>
        </p:grpSpPr>
        <p:pic>
          <p:nvPicPr>
            <p:cNvPr id="5" name="그림 4" descr="스크린샷, 모니터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6F12F5F1-0EEB-864C-A7AF-55AAE371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71" y="551802"/>
              <a:ext cx="11478858" cy="57600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E150BE-938C-574C-ADAC-EDF3ACB7375D}"/>
                </a:ext>
              </a:extLst>
            </p:cNvPr>
            <p:cNvSpPr/>
            <p:nvPr/>
          </p:nvSpPr>
          <p:spPr>
            <a:xfrm>
              <a:off x="1476704" y="1023385"/>
              <a:ext cx="246993" cy="23527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448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3410E-EE87-8346-82B4-B894D67F3018}"/>
              </a:ext>
            </a:extLst>
          </p:cNvPr>
          <p:cNvSpPr txBox="1"/>
          <p:nvPr/>
        </p:nvSpPr>
        <p:spPr>
          <a:xfrm>
            <a:off x="430925" y="18247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table_01.png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A4E20A-1B0E-3A42-BE7E-41B32BAF3DAF}"/>
              </a:ext>
            </a:extLst>
          </p:cNvPr>
          <p:cNvGrpSpPr/>
          <p:nvPr/>
        </p:nvGrpSpPr>
        <p:grpSpPr>
          <a:xfrm>
            <a:off x="329795" y="672654"/>
            <a:ext cx="11431280" cy="5760000"/>
            <a:chOff x="329795" y="672654"/>
            <a:chExt cx="11431280" cy="5760000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FE6F5682-C323-F241-BF37-51E3CF796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795" y="672654"/>
              <a:ext cx="11431280" cy="57600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129617-EBF6-DC4B-A654-779BEEF2B45C}"/>
                </a:ext>
              </a:extLst>
            </p:cNvPr>
            <p:cNvSpPr/>
            <p:nvPr/>
          </p:nvSpPr>
          <p:spPr>
            <a:xfrm>
              <a:off x="9885228" y="1405107"/>
              <a:ext cx="1875847" cy="476190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500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-17226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table_02.png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3DD03F-647E-1148-9DD4-41519EFBBA5C}"/>
              </a:ext>
            </a:extLst>
          </p:cNvPr>
          <p:cNvGrpSpPr/>
          <p:nvPr/>
        </p:nvGrpSpPr>
        <p:grpSpPr>
          <a:xfrm>
            <a:off x="383829" y="664825"/>
            <a:ext cx="11424342" cy="5760000"/>
            <a:chOff x="383829" y="664825"/>
            <a:chExt cx="11424342" cy="5760000"/>
          </a:xfrm>
        </p:grpSpPr>
        <p:pic>
          <p:nvPicPr>
            <p:cNvPr id="13" name="그림 12" descr="스크린샷, 모니터, 컴퓨터이(가) 표시된 사진&#10;&#10;자동 생성된 설명">
              <a:extLst>
                <a:ext uri="{FF2B5EF4-FFF2-40B4-BE49-F238E27FC236}">
                  <a16:creationId xmlns:a16="http://schemas.microsoft.com/office/drawing/2014/main" id="{13F42B0D-1368-344A-AFE1-A3666D63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829" y="664825"/>
              <a:ext cx="11424342" cy="57600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7B219C2-241C-554A-B0D5-945FFB4CF96A}"/>
                </a:ext>
              </a:extLst>
            </p:cNvPr>
            <p:cNvSpPr/>
            <p:nvPr/>
          </p:nvSpPr>
          <p:spPr>
            <a:xfrm>
              <a:off x="9958553" y="1650124"/>
              <a:ext cx="656895" cy="50449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E03B30-7A3F-E144-8654-81CC57058837}"/>
                </a:ext>
              </a:extLst>
            </p:cNvPr>
            <p:cNvSpPr/>
            <p:nvPr/>
          </p:nvSpPr>
          <p:spPr>
            <a:xfrm>
              <a:off x="10368729" y="5900834"/>
              <a:ext cx="764594" cy="180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/Users/Yongs/Downloads/DB 브라우저 그림파일/1.png">
              <a:extLst>
                <a:ext uri="{FF2B5EF4-FFF2-40B4-BE49-F238E27FC236}">
                  <a16:creationId xmlns:a16="http://schemas.microsoft.com/office/drawing/2014/main" id="{47ED560D-53D5-4742-B171-34EC4FA497EA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718524" y="1650124"/>
              <a:ext cx="240029" cy="18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그림 11" descr="/Users/Yongs/Downloads/DB 브라우저 그림파일/2.png">
              <a:extLst>
                <a:ext uri="{FF2B5EF4-FFF2-40B4-BE49-F238E27FC236}">
                  <a16:creationId xmlns:a16="http://schemas.microsoft.com/office/drawing/2014/main" id="{B765C26B-949F-0D4D-B308-B66601C4F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11133323" y="5900834"/>
              <a:ext cx="252540" cy="18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324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427568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table_03.png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E7297A-7527-2743-91FD-04FD30C22354}"/>
              </a:ext>
            </a:extLst>
          </p:cNvPr>
          <p:cNvSpPr txBox="1"/>
          <p:nvPr/>
        </p:nvSpPr>
        <p:spPr>
          <a:xfrm>
            <a:off x="441435" y="342900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table_04.png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AFD30-A14A-3B45-91E6-60CED9574A74}"/>
              </a:ext>
            </a:extLst>
          </p:cNvPr>
          <p:cNvSpPr txBox="1"/>
          <p:nvPr/>
        </p:nvSpPr>
        <p:spPr>
          <a:xfrm>
            <a:off x="6560881" y="25948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table_05.png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A02473-C8B6-1F45-85B3-30106A3F7681}"/>
              </a:ext>
            </a:extLst>
          </p:cNvPr>
          <p:cNvSpPr txBox="1"/>
          <p:nvPr/>
        </p:nvSpPr>
        <p:spPr>
          <a:xfrm>
            <a:off x="6560881" y="324433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table_06.png</a:t>
            </a:r>
            <a:endParaRPr kumimoji="1"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7522A1D-BF0F-4441-AAB6-A1E05A88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970248"/>
            <a:ext cx="3240000" cy="197899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1D48348-8449-8C4E-803D-F3E7C398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5" y="3954625"/>
            <a:ext cx="3240000" cy="1160597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4BFCE4A-208F-3341-AFDB-175F778F5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515" y="886967"/>
            <a:ext cx="3240000" cy="1128268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CF54284-C121-EC4E-8927-4685C4554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515" y="3954624"/>
            <a:ext cx="3240000" cy="14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3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A843875-82D2-7140-90AC-1EC6DCB57F98}"/>
              </a:ext>
            </a:extLst>
          </p:cNvPr>
          <p:cNvGrpSpPr/>
          <p:nvPr/>
        </p:nvGrpSpPr>
        <p:grpSpPr>
          <a:xfrm>
            <a:off x="299054" y="697000"/>
            <a:ext cx="11451511" cy="5760000"/>
            <a:chOff x="299054" y="697000"/>
            <a:chExt cx="11451511" cy="5760000"/>
          </a:xfrm>
        </p:grpSpPr>
        <p:pic>
          <p:nvPicPr>
            <p:cNvPr id="9" name="그림 8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447A4C43-8699-9B46-B886-7BDB7A96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054" y="697000"/>
              <a:ext cx="11451511" cy="5760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47993FC-7BF8-4B48-95D5-C9B3E5F21FDF}"/>
                </a:ext>
              </a:extLst>
            </p:cNvPr>
            <p:cNvSpPr/>
            <p:nvPr/>
          </p:nvSpPr>
          <p:spPr>
            <a:xfrm>
              <a:off x="8632171" y="936692"/>
              <a:ext cx="320911" cy="188724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B90620-7FB0-8C4A-892B-9F1EB6DF8C6F}"/>
              </a:ext>
            </a:extLst>
          </p:cNvPr>
          <p:cNvSpPr txBox="1"/>
          <p:nvPr/>
        </p:nvSpPr>
        <p:spPr>
          <a:xfrm>
            <a:off x="441435" y="22718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76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B90620-7FB0-8C4A-892B-9F1EB6DF8C6F}"/>
              </a:ext>
            </a:extLst>
          </p:cNvPr>
          <p:cNvSpPr txBox="1"/>
          <p:nvPr/>
        </p:nvSpPr>
        <p:spPr>
          <a:xfrm>
            <a:off x="441435" y="22718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table_08.png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9F3C834-2F2A-A442-8106-B1B592B2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988911"/>
            <a:ext cx="1006797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7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427568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autoplay.png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3794CE5-50BF-D140-B398-8F2A3E1D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135" r="346" b="1022"/>
          <a:stretch/>
        </p:blipFill>
        <p:spPr>
          <a:xfrm>
            <a:off x="441433" y="1122016"/>
            <a:ext cx="1800000" cy="11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6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-17226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table_00.png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B3376D-9947-314C-B7DA-535225E7E256}"/>
              </a:ext>
            </a:extLst>
          </p:cNvPr>
          <p:cNvGrpSpPr/>
          <p:nvPr/>
        </p:nvGrpSpPr>
        <p:grpSpPr>
          <a:xfrm>
            <a:off x="331076" y="531050"/>
            <a:ext cx="11529848" cy="5760000"/>
            <a:chOff x="331076" y="361146"/>
            <a:chExt cx="11529848" cy="5795900"/>
          </a:xfrm>
        </p:grpSpPr>
        <p:pic>
          <p:nvPicPr>
            <p:cNvPr id="5" name="그림 4" descr="스크린샷, 모니터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E4D8E9FE-E782-AF4F-8FEB-CFA1DEAB1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76" y="361146"/>
              <a:ext cx="11529848" cy="57959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B2246E-5787-A549-82FE-A7DD033B904F}"/>
                </a:ext>
              </a:extLst>
            </p:cNvPr>
            <p:cNvSpPr/>
            <p:nvPr/>
          </p:nvSpPr>
          <p:spPr>
            <a:xfrm>
              <a:off x="1476704" y="836778"/>
              <a:ext cx="246993" cy="23527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42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3410E-EE87-8346-82B4-B894D67F3018}"/>
              </a:ext>
            </a:extLst>
          </p:cNvPr>
          <p:cNvSpPr txBox="1"/>
          <p:nvPr/>
        </p:nvSpPr>
        <p:spPr>
          <a:xfrm>
            <a:off x="430925" y="18247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table_01.png</a:t>
            </a:r>
            <a:endParaRPr kumimoji="1"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4E5B57-09DE-1049-B66E-5AD5F2D36DA8}"/>
              </a:ext>
            </a:extLst>
          </p:cNvPr>
          <p:cNvGrpSpPr/>
          <p:nvPr/>
        </p:nvGrpSpPr>
        <p:grpSpPr>
          <a:xfrm>
            <a:off x="289018" y="690991"/>
            <a:ext cx="11472922" cy="5760000"/>
            <a:chOff x="289018" y="690991"/>
            <a:chExt cx="11472922" cy="5760000"/>
          </a:xfrm>
        </p:grpSpPr>
        <p:pic>
          <p:nvPicPr>
            <p:cNvPr id="7" name="그림 6" descr="스크린샷, 컴퓨터, 노트북, 하얀색이(가) 표시된 사진&#10;&#10;자동 생성된 설명">
              <a:extLst>
                <a:ext uri="{FF2B5EF4-FFF2-40B4-BE49-F238E27FC236}">
                  <a16:creationId xmlns:a16="http://schemas.microsoft.com/office/drawing/2014/main" id="{C7FD2A16-6994-9745-A1FB-599900FE5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018" y="690991"/>
              <a:ext cx="11472922" cy="5760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4EEF49-744C-174B-A15C-9602D09D7F7A}"/>
                </a:ext>
              </a:extLst>
            </p:cNvPr>
            <p:cNvSpPr/>
            <p:nvPr/>
          </p:nvSpPr>
          <p:spPr>
            <a:xfrm>
              <a:off x="9866439" y="1405107"/>
              <a:ext cx="1876712" cy="476190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133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-17226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table_02.png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2216F2-6322-D641-8705-BC5FF84243C3}"/>
              </a:ext>
            </a:extLst>
          </p:cNvPr>
          <p:cNvGrpSpPr/>
          <p:nvPr/>
        </p:nvGrpSpPr>
        <p:grpSpPr>
          <a:xfrm>
            <a:off x="366820" y="687164"/>
            <a:ext cx="11458359" cy="5760000"/>
            <a:chOff x="366820" y="687164"/>
            <a:chExt cx="11458359" cy="5760000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99B19BF-B0F7-4740-AE27-80FD9967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820" y="687164"/>
              <a:ext cx="11458359" cy="5760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9C6491-A3A0-DB47-90B0-FF1DC46DB13A}"/>
                </a:ext>
              </a:extLst>
            </p:cNvPr>
            <p:cNvSpPr/>
            <p:nvPr/>
          </p:nvSpPr>
          <p:spPr>
            <a:xfrm>
              <a:off x="9958553" y="1650124"/>
              <a:ext cx="656895" cy="50449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7A4C14-F3A5-1343-8433-81920431FA6A}"/>
                </a:ext>
              </a:extLst>
            </p:cNvPr>
            <p:cNvSpPr/>
            <p:nvPr/>
          </p:nvSpPr>
          <p:spPr>
            <a:xfrm>
              <a:off x="10217425" y="5913992"/>
              <a:ext cx="594827" cy="180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/Users/Yongs/Downloads/DB 브라우저 그림파일/1.png">
              <a:extLst>
                <a:ext uri="{FF2B5EF4-FFF2-40B4-BE49-F238E27FC236}">
                  <a16:creationId xmlns:a16="http://schemas.microsoft.com/office/drawing/2014/main" id="{7D4282A6-9A22-EA43-8B01-B3490ADFDDF8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718524" y="1650124"/>
              <a:ext cx="240029" cy="18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그림 12" descr="/Users/Yongs/Downloads/DB 브라우저 그림파일/2.png">
              <a:extLst>
                <a:ext uri="{FF2B5EF4-FFF2-40B4-BE49-F238E27FC236}">
                  <a16:creationId xmlns:a16="http://schemas.microsoft.com/office/drawing/2014/main" id="{512E7A7A-406A-834D-BF35-90FCB11C2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10812252" y="5913992"/>
              <a:ext cx="252540" cy="18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316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427568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table_03.png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448B695-15B4-6846-B30E-34C0DA6F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983078"/>
            <a:ext cx="3240000" cy="1524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6FCE1BA-AF82-6542-9253-2E4549F7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5" y="3803333"/>
            <a:ext cx="3240000" cy="1146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E7297A-7527-2743-91FD-04FD30C22354}"/>
              </a:ext>
            </a:extLst>
          </p:cNvPr>
          <p:cNvSpPr txBox="1"/>
          <p:nvPr/>
        </p:nvSpPr>
        <p:spPr>
          <a:xfrm>
            <a:off x="441435" y="342900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table_04.png</a:t>
            </a:r>
            <a:endParaRPr kumimoji="1"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E3DF0E2-DBCD-0647-AB3F-85E0DD7B7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881" y="970248"/>
            <a:ext cx="3240000" cy="11584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AFD30-A14A-3B45-91E6-60CED9574A74}"/>
              </a:ext>
            </a:extLst>
          </p:cNvPr>
          <p:cNvSpPr txBox="1"/>
          <p:nvPr/>
        </p:nvSpPr>
        <p:spPr>
          <a:xfrm>
            <a:off x="6560881" y="25948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table_05.png</a:t>
            </a:r>
            <a:endParaRPr kumimoji="1" lang="ko-KR" altLang="en-US" dirty="0"/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DAC0F226-41F8-954F-884E-4E2A18A1D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881" y="3652385"/>
            <a:ext cx="3240000" cy="14326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02473-C8B6-1F45-85B3-30106A3F7681}"/>
              </a:ext>
            </a:extLst>
          </p:cNvPr>
          <p:cNvSpPr txBox="1"/>
          <p:nvPr/>
        </p:nvSpPr>
        <p:spPr>
          <a:xfrm>
            <a:off x="6560881" y="324433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54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5F0CE9-C84E-5446-8C69-1B07620177EB}"/>
              </a:ext>
            </a:extLst>
          </p:cNvPr>
          <p:cNvGrpSpPr/>
          <p:nvPr/>
        </p:nvGrpSpPr>
        <p:grpSpPr>
          <a:xfrm>
            <a:off x="349730" y="705312"/>
            <a:ext cx="11492540" cy="5760000"/>
            <a:chOff x="349730" y="705312"/>
            <a:chExt cx="11492540" cy="5760000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A0FD4AF-2D2C-9C44-9BD9-3A9E818E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30" y="705312"/>
              <a:ext cx="11492540" cy="5760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46614E-6400-4D4E-829D-839B7FF687E4}"/>
                </a:ext>
              </a:extLst>
            </p:cNvPr>
            <p:cNvSpPr/>
            <p:nvPr/>
          </p:nvSpPr>
          <p:spPr>
            <a:xfrm>
              <a:off x="9275265" y="966836"/>
              <a:ext cx="320911" cy="188724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F1A86FC-6463-DF40-BD32-3ECC0E28FC67}"/>
              </a:ext>
            </a:extLst>
          </p:cNvPr>
          <p:cNvSpPr txBox="1"/>
          <p:nvPr/>
        </p:nvSpPr>
        <p:spPr>
          <a:xfrm>
            <a:off x="441435" y="22718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14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F550DB-F8B0-E042-990A-6EA2ADC01806}"/>
              </a:ext>
            </a:extLst>
          </p:cNvPr>
          <p:cNvSpPr txBox="1"/>
          <p:nvPr/>
        </p:nvSpPr>
        <p:spPr>
          <a:xfrm>
            <a:off x="441435" y="22718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table_08.png</a:t>
            </a:r>
            <a:endParaRPr kumimoji="1"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C5230B4-F3B0-6343-8E0C-E95925A2A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" y="988911"/>
            <a:ext cx="1006797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427568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autoplay.png</a:t>
            </a:r>
            <a:endParaRPr kumimoji="1"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45A3F5D-428E-D34A-970E-D26F2626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1120877"/>
            <a:ext cx="1800000" cy="11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2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테이블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영어버전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32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108</Words>
  <Application>Microsoft Macintosh PowerPoint</Application>
  <PresentationFormat>와이드스크린</PresentationFormat>
  <Paragraphs>24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&lt;테이블 – 한글버전&gt;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 테이블 – 영어버전&gt;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&lt;테이블 – 한글버전&gt;</dc:title>
  <dc:creator>m22211</dc:creator>
  <cp:lastModifiedBy>m22211</cp:lastModifiedBy>
  <cp:revision>28</cp:revision>
  <dcterms:created xsi:type="dcterms:W3CDTF">2020-01-29T04:25:49Z</dcterms:created>
  <dcterms:modified xsi:type="dcterms:W3CDTF">2020-01-30T08:50:09Z</dcterms:modified>
</cp:coreProperties>
</file>